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1" r:id="rId6"/>
    <p:sldId id="262" r:id="rId7"/>
    <p:sldId id="263"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10/8/2023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ru-RU" smtClean="0"/>
              <a:t>Образец заголовка</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10/8/2023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ru-RU" smtClean="0"/>
              <a:t>Образец заголовка</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ru-RU" smtClean="0"/>
              <a:t>Образец заголовка</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10/8/2023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10/8/2023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10/8/2023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ru-RU" smtClean="0"/>
              <a:t>Образец заголовка</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10/8/2023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10/8/2023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10/8/2023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915127" y="2636951"/>
            <a:ext cx="8361229" cy="2098226"/>
          </a:xfrm>
        </p:spPr>
        <p:txBody>
          <a:bodyPr/>
          <a:lstStyle/>
          <a:p>
            <a:r>
              <a:rPr lang="ru-RU" dirty="0" smtClean="0"/>
              <a:t>Кристаллы В природе и Жизни человека</a:t>
            </a:r>
            <a:endParaRPr lang="ru-RU" dirty="0"/>
          </a:p>
        </p:txBody>
      </p:sp>
      <p:sp>
        <p:nvSpPr>
          <p:cNvPr id="3" name="Подзаголовок 2"/>
          <p:cNvSpPr>
            <a:spLocks noGrp="1"/>
          </p:cNvSpPr>
          <p:nvPr>
            <p:ph type="subTitle" idx="1"/>
          </p:nvPr>
        </p:nvSpPr>
        <p:spPr/>
        <p:txBody>
          <a:bodyPr/>
          <a:lstStyle/>
          <a:p>
            <a:r>
              <a:rPr lang="ru-RU" dirty="0" smtClean="0"/>
              <a:t> </a:t>
            </a:r>
            <a:endParaRPr lang="ru-RU" dirty="0"/>
          </a:p>
        </p:txBody>
      </p:sp>
    </p:spTree>
    <p:extLst>
      <p:ext uri="{BB962C8B-B14F-4D97-AF65-F5344CB8AC3E}">
        <p14:creationId xmlns:p14="http://schemas.microsoft.com/office/powerpoint/2010/main" val="1043243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2093" y="372762"/>
            <a:ext cx="3855720" cy="2157884"/>
          </a:xfrm>
        </p:spPr>
        <p:txBody>
          <a:bodyPr/>
          <a:lstStyle/>
          <a:p>
            <a:pPr algn="ctr"/>
            <a:r>
              <a:rPr lang="ru-RU" b="1" dirty="0"/>
              <a:t>Кристаллы</a:t>
            </a:r>
            <a:br>
              <a:rPr lang="ru-RU" b="1" dirty="0"/>
            </a:br>
            <a:endParaRPr lang="ru-RU" dirty="0"/>
          </a:p>
        </p:txBody>
      </p:sp>
      <p:pic>
        <p:nvPicPr>
          <p:cNvPr id="5" name="Объект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5108794" y="589377"/>
            <a:ext cx="3025678" cy="2350730"/>
          </a:xfrm>
        </p:spPr>
      </p:pic>
      <p:sp>
        <p:nvSpPr>
          <p:cNvPr id="4" name="Текст 3"/>
          <p:cNvSpPr>
            <a:spLocks noGrp="1"/>
          </p:cNvSpPr>
          <p:nvPr>
            <p:ph type="body" sz="half" idx="2"/>
          </p:nvPr>
        </p:nvSpPr>
        <p:spPr>
          <a:xfrm>
            <a:off x="682092" y="1451703"/>
            <a:ext cx="3964049" cy="5237421"/>
          </a:xfrm>
        </p:spPr>
        <p:txBody>
          <a:bodyPr>
            <a:normAutofit/>
          </a:bodyPr>
          <a:lstStyle/>
          <a:p>
            <a:r>
              <a:rPr lang="ru-RU" dirty="0"/>
              <a:t>Эти удивительные вещества, созданные природой, до такой степени стали частью нашей жизни, что, сталкиваясь с ними практически ежедневно, мы не всегда задумываемся об их происхождении</a:t>
            </a:r>
            <a:r>
              <a:rPr lang="ru-RU" dirty="0" smtClean="0"/>
              <a:t>. Каждому в жизни </a:t>
            </a:r>
            <a:r>
              <a:rPr lang="ru-RU" dirty="0"/>
              <a:t>приходилось обращать внимание на белый налет в кастрюле или на дне стакана после испарения соленой воды или очень сладкого чая? Если внимательно рассмотреть этот налет под лупой, то можно увидеть очень мелкие кристаллики соли или сахара. Крупинки соли и сахара, песок и снежинки, минералы и драгоценные камни — вот далеко не полный список кристаллов.</a:t>
            </a:r>
            <a:endParaRPr lang="ru-RU" dirty="0"/>
          </a:p>
        </p:txBody>
      </p:sp>
      <p:pic>
        <p:nvPicPr>
          <p:cNvPr id="8" name="Объект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108794" y="3938058"/>
            <a:ext cx="3025678" cy="2350730"/>
          </a:xfrm>
          <a:prstGeom prst="rect">
            <a:avLst/>
          </a:prstGeom>
        </p:spPr>
      </p:pic>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6881" y="1113954"/>
            <a:ext cx="3999469" cy="3999469"/>
          </a:xfrm>
          <a:prstGeom prst="rect">
            <a:avLst/>
          </a:prstGeom>
        </p:spPr>
      </p:pic>
    </p:spTree>
    <p:extLst>
      <p:ext uri="{BB962C8B-B14F-4D97-AF65-F5344CB8AC3E}">
        <p14:creationId xmlns:p14="http://schemas.microsoft.com/office/powerpoint/2010/main" val="41322015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3900" y="266351"/>
            <a:ext cx="3855720" cy="2157884"/>
          </a:xfrm>
        </p:spPr>
        <p:txBody>
          <a:bodyPr/>
          <a:lstStyle/>
          <a:p>
            <a:r>
              <a:rPr lang="ru-RU" b="1" dirty="0"/>
              <a:t>Что такое кристалл?</a:t>
            </a:r>
            <a:endParaRPr lang="ru-RU" dirty="0"/>
          </a:p>
        </p:txBody>
      </p:sp>
      <p:pic>
        <p:nvPicPr>
          <p:cNvPr id="5" name="Объект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0443" y="1310834"/>
            <a:ext cx="5977607" cy="3985071"/>
          </a:xfrm>
        </p:spPr>
      </p:pic>
      <p:sp>
        <p:nvSpPr>
          <p:cNvPr id="4" name="Текст 3"/>
          <p:cNvSpPr>
            <a:spLocks noGrp="1"/>
          </p:cNvSpPr>
          <p:nvPr>
            <p:ph type="body" sz="half" idx="2"/>
          </p:nvPr>
        </p:nvSpPr>
        <p:spPr>
          <a:xfrm>
            <a:off x="723900" y="1673496"/>
            <a:ext cx="3855720" cy="3011056"/>
          </a:xfrm>
        </p:spPr>
        <p:txBody>
          <a:bodyPr/>
          <a:lstStyle/>
          <a:p>
            <a:r>
              <a:rPr lang="ru-RU" dirty="0"/>
              <a:t>Кристалл — это твердое вещество, все мельчайшие частицы которого (молекулы, атомы или ионы) находятся в строго определенном, повторяющемся порядке. Именно такая структура позволяет формировать кристаллы уникальной формы.</a:t>
            </a:r>
          </a:p>
          <a:p>
            <a:endParaRPr lang="ru-RU" dirty="0"/>
          </a:p>
        </p:txBody>
      </p:sp>
    </p:spTree>
    <p:extLst>
      <p:ext uri="{BB962C8B-B14F-4D97-AF65-F5344CB8AC3E}">
        <p14:creationId xmlns:p14="http://schemas.microsoft.com/office/powerpoint/2010/main" val="1906121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3900" y="123737"/>
            <a:ext cx="3855720" cy="2157884"/>
          </a:xfrm>
        </p:spPr>
        <p:txBody>
          <a:bodyPr/>
          <a:lstStyle/>
          <a:p>
            <a:r>
              <a:rPr lang="ru-RU" sz="3200" b="1" dirty="0"/>
              <a:t>Почему у каждого кристалла своя форма?</a:t>
            </a:r>
            <a:r>
              <a:rPr lang="ru-RU" b="1" dirty="0"/>
              <a:t/>
            </a:r>
            <a:br>
              <a:rPr lang="ru-RU" b="1" dirty="0"/>
            </a:br>
            <a:endParaRPr lang="ru-RU" dirty="0"/>
          </a:p>
        </p:txBody>
      </p:sp>
      <p:pic>
        <p:nvPicPr>
          <p:cNvPr id="5" name="Объект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51663" y="1468074"/>
            <a:ext cx="6640337" cy="4108779"/>
          </a:xfrm>
        </p:spPr>
      </p:pic>
      <p:sp>
        <p:nvSpPr>
          <p:cNvPr id="4" name="Текст 3"/>
          <p:cNvSpPr>
            <a:spLocks noGrp="1"/>
          </p:cNvSpPr>
          <p:nvPr>
            <p:ph type="body" sz="half" idx="2"/>
          </p:nvPr>
        </p:nvSpPr>
        <p:spPr>
          <a:xfrm>
            <a:off x="723900" y="1405048"/>
            <a:ext cx="4418551" cy="5452952"/>
          </a:xfrm>
        </p:spPr>
        <p:txBody>
          <a:bodyPr>
            <a:normAutofit fontScale="92500" lnSpcReduction="10000"/>
          </a:bodyPr>
          <a:lstStyle/>
          <a:p>
            <a:r>
              <a:rPr lang="ru-RU" dirty="0"/>
              <a:t>Все кристаллы растут, но каждый из них растет со своей скоростью и в определенном направлении. Во время роста любого кристалла на его поверхности самопроизвольно образуются плоские грани, а сам кристалл принимает какую-либо геометрическую форму. Это означает, что грани кристалла растут в строго определенном направлении. Ученые неоднократно убеждались в этом в ходе следующего опыта. У стандартного кристалла геометрической формы они обрезали все углы, превратив его в шар, и поместили в раствор или расплав того же вещества.</a:t>
            </a:r>
          </a:p>
          <a:p>
            <a:r>
              <a:rPr lang="ru-RU" dirty="0"/>
              <a:t>Спустя некоторое время на поверхности шара стали образовываться ровные площадки граней кристалла. По мере роста граней площадки становились все больше и больше и постепенно соединились в многогранник неправильной формы. Чаще всего кристаллы вынужденно принимают такую форму. А происходит это потому, что одни грани растут быстрее других и мешают их свободному росту.</a:t>
            </a:r>
          </a:p>
          <a:p>
            <a:endParaRPr lang="ru-RU" dirty="0"/>
          </a:p>
        </p:txBody>
      </p:sp>
    </p:spTree>
    <p:extLst>
      <p:ext uri="{BB962C8B-B14F-4D97-AF65-F5344CB8AC3E}">
        <p14:creationId xmlns:p14="http://schemas.microsoft.com/office/powerpoint/2010/main" val="183729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Как образуются кристаллы?</a:t>
            </a:r>
            <a:endParaRPr lang="ru-RU" dirty="0"/>
          </a:p>
        </p:txBody>
      </p:sp>
      <p:sp>
        <p:nvSpPr>
          <p:cNvPr id="3" name="Прямоугольник 2"/>
          <p:cNvSpPr/>
          <p:nvPr/>
        </p:nvSpPr>
        <p:spPr>
          <a:xfrm>
            <a:off x="1371600" y="1529827"/>
            <a:ext cx="6096000" cy="3785652"/>
          </a:xfrm>
          <a:prstGeom prst="rect">
            <a:avLst/>
          </a:prstGeom>
        </p:spPr>
        <p:txBody>
          <a:bodyPr>
            <a:spAutoFit/>
          </a:bodyPr>
          <a:lstStyle/>
          <a:p>
            <a:r>
              <a:rPr lang="ru-RU" sz="2000" dirty="0">
                <a:solidFill>
                  <a:schemeClr val="tx2"/>
                </a:solidFill>
                <a:latin typeface="+mj-lt"/>
                <a:ea typeface="+mj-ea"/>
                <a:cs typeface="+mj-cs"/>
              </a:rPr>
              <a:t>В недрах Земли находится магма, в процессе медленного остывания и затвердевания которой образуются кристаллы различных минералов с разным кристаллическим строением. Почему так происходит? Ты уже знаешь, что у каждого вещества своя температура плавления, или кристаллизации, или затвердевания. Поэтому все вещества, находящиеся в магме, затвердевают по очереди, в соответствии с той температурой, при которой они способны принять кристаллическую форму. Большинство из таких кристаллов является драгоценными камнями.</a:t>
            </a:r>
          </a:p>
        </p:txBody>
      </p:sp>
    </p:spTree>
    <p:extLst>
      <p:ext uri="{BB962C8B-B14F-4D97-AF65-F5344CB8AC3E}">
        <p14:creationId xmlns:p14="http://schemas.microsoft.com/office/powerpoint/2010/main" val="1672102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Что образовало эти кристаллы?</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1841" y="1428750"/>
            <a:ext cx="7658061" cy="5016030"/>
          </a:xfrm>
        </p:spPr>
      </p:pic>
    </p:spTree>
    <p:extLst>
      <p:ext uri="{BB962C8B-B14F-4D97-AF65-F5344CB8AC3E}">
        <p14:creationId xmlns:p14="http://schemas.microsoft.com/office/powerpoint/2010/main" val="3118716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Образование, часто встречающихся, кристаллов.</a:t>
            </a:r>
            <a:endParaRPr lang="ru-RU" dirty="0"/>
          </a:p>
        </p:txBody>
      </p:sp>
      <p:sp>
        <p:nvSpPr>
          <p:cNvPr id="3" name="Прямоугольник 2"/>
          <p:cNvSpPr/>
          <p:nvPr/>
        </p:nvSpPr>
        <p:spPr>
          <a:xfrm>
            <a:off x="1371600" y="1841242"/>
            <a:ext cx="6096000" cy="5016758"/>
          </a:xfrm>
          <a:prstGeom prst="rect">
            <a:avLst/>
          </a:prstGeom>
        </p:spPr>
        <p:txBody>
          <a:bodyPr>
            <a:spAutoFit/>
          </a:bodyPr>
          <a:lstStyle/>
          <a:p>
            <a:r>
              <a:rPr lang="ru-RU" sz="2000" dirty="0">
                <a:solidFill>
                  <a:schemeClr val="tx2"/>
                </a:solidFill>
                <a:latin typeface="+mj-lt"/>
                <a:ea typeface="+mj-ea"/>
                <a:cs typeface="+mj-cs"/>
              </a:rPr>
              <a:t>Кристаллы также могут образовываться из пара. Так, например, пар, который ты выдыхаешь во время сильных морозов, превращается в небольшие белые хлопья. Во время первых осенних заморозков трава и ветви низкорослых кустарников могут покрыться удивительными кристаллами инея, который исчезает по мере повышения температуры.</a:t>
            </a:r>
          </a:p>
          <a:p>
            <a:r>
              <a:rPr lang="ru-RU" sz="2000" dirty="0">
                <a:solidFill>
                  <a:schemeClr val="tx2"/>
                </a:solidFill>
                <a:latin typeface="+mj-lt"/>
                <a:ea typeface="+mj-ea"/>
                <a:cs typeface="+mj-cs"/>
              </a:rPr>
              <a:t>Испарение из раствора — еще один способ образования кристаллов. Например, после испарения воды из насыщенного соляного раствора на дне емкости останутся кристаллы соли. Подобные процессы происходят и в природе. Под лучами жаркого летнего солнца вода в морях и соляных озерах начинает испаряться. Кристаллы соли сначала плавают на поверхности воды, а затем оседают на дно.</a:t>
            </a:r>
          </a:p>
        </p:txBody>
      </p:sp>
    </p:spTree>
    <p:extLst>
      <p:ext uri="{BB962C8B-B14F-4D97-AF65-F5344CB8AC3E}">
        <p14:creationId xmlns:p14="http://schemas.microsoft.com/office/powerpoint/2010/main" val="3081726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Применение </a:t>
            </a:r>
            <a:br>
              <a:rPr lang="ru-RU" dirty="0" smtClean="0"/>
            </a:br>
            <a:r>
              <a:rPr lang="ru-RU" dirty="0" smtClean="0"/>
              <a:t>кристаллов</a:t>
            </a:r>
            <a:endParaRPr lang="ru-RU" dirty="0"/>
          </a:p>
        </p:txBody>
      </p:sp>
      <p:pic>
        <p:nvPicPr>
          <p:cNvPr id="5" name="Объект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1083" y="1568740"/>
            <a:ext cx="6650917" cy="4186045"/>
          </a:xfrm>
        </p:spPr>
      </p:pic>
      <p:sp>
        <p:nvSpPr>
          <p:cNvPr id="4" name="Текст 3"/>
          <p:cNvSpPr>
            <a:spLocks noGrp="1"/>
          </p:cNvSpPr>
          <p:nvPr>
            <p:ph type="body" sz="half" idx="2"/>
          </p:nvPr>
        </p:nvSpPr>
        <p:spPr>
          <a:xfrm>
            <a:off x="723900" y="2016084"/>
            <a:ext cx="3855720" cy="4841916"/>
          </a:xfrm>
        </p:spPr>
        <p:txBody>
          <a:bodyPr>
            <a:normAutofit fontScale="92500" lnSpcReduction="10000"/>
          </a:bodyPr>
          <a:lstStyle/>
          <a:p>
            <a:r>
              <a:rPr lang="ru-RU" dirty="0"/>
              <a:t>Кристаллы находят довольно широкое применение в технике и быту.</a:t>
            </a:r>
          </a:p>
          <a:p>
            <a:r>
              <a:rPr lang="ru-RU" dirty="0"/>
              <a:t>Так, благодаря высочайшей твердости алмазы, природные и искусственные, используются в промышленности для изготовления высокопрочных режущих инструментов, специальных опорных элементов для особо точных хронометров и других приборов, а ограненные алмазы (бриллианты) считаются одними из самых дорогих драгоценных камней. Рубины также являются драгоценными камнями. Они, как и алмазы, широко применяются в часовой промышленности, на фабриках по изготовлению химического волокна.</a:t>
            </a:r>
          </a:p>
          <a:p>
            <a:r>
              <a:rPr lang="ru-RU" dirty="0"/>
              <a:t>Кристаллы кварца нашли применение в радиотехнике.</a:t>
            </a:r>
          </a:p>
          <a:p>
            <a:endParaRPr lang="ru-RU" dirty="0"/>
          </a:p>
        </p:txBody>
      </p:sp>
    </p:spTree>
    <p:extLst>
      <p:ext uri="{BB962C8B-B14F-4D97-AF65-F5344CB8AC3E}">
        <p14:creationId xmlns:p14="http://schemas.microsoft.com/office/powerpoint/2010/main" val="162846533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D7AA1D6E-F3E9-4763-A3BC-84DF2E02F60F}"/>
    </a:ext>
  </a:extLst>
</a:theme>
</file>

<file path=docProps/app.xml><?xml version="1.0" encoding="utf-8"?>
<Properties xmlns="http://schemas.openxmlformats.org/officeDocument/2006/extended-properties" xmlns:vt="http://schemas.openxmlformats.org/officeDocument/2006/docPropsVTypes">
  <Template>TM10001105[[fn=Уголки]]</Template>
  <TotalTime>55</TotalTime>
  <Words>581</Words>
  <Application>Microsoft Office PowerPoint</Application>
  <PresentationFormat>Широкоэкранный</PresentationFormat>
  <Paragraphs>19</Paragraphs>
  <Slides>8</Slides>
  <Notes>0</Notes>
  <HiddenSlides>0</HiddenSlides>
  <MMClips>0</MMClips>
  <ScaleCrop>false</ScaleCrop>
  <HeadingPairs>
    <vt:vector size="6" baseType="variant">
      <vt:variant>
        <vt:lpstr>Использованные шрифты</vt:lpstr>
      </vt:variant>
      <vt:variant>
        <vt:i4>2</vt:i4>
      </vt:variant>
      <vt:variant>
        <vt:lpstr>Тема</vt:lpstr>
      </vt:variant>
      <vt:variant>
        <vt:i4>1</vt:i4>
      </vt:variant>
      <vt:variant>
        <vt:lpstr>Заголовки слайдов</vt:lpstr>
      </vt:variant>
      <vt:variant>
        <vt:i4>8</vt:i4>
      </vt:variant>
    </vt:vector>
  </HeadingPairs>
  <TitlesOfParts>
    <vt:vector size="11" baseType="lpstr">
      <vt:lpstr>Arial</vt:lpstr>
      <vt:lpstr>Franklin Gothic Book</vt:lpstr>
      <vt:lpstr>Crop</vt:lpstr>
      <vt:lpstr>Кристаллы В природе и Жизни человека</vt:lpstr>
      <vt:lpstr>Кристаллы </vt:lpstr>
      <vt:lpstr>Что такое кристалл?</vt:lpstr>
      <vt:lpstr>Почему у каждого кристалла своя форма? </vt:lpstr>
      <vt:lpstr>Как образуются кристаллы?</vt:lpstr>
      <vt:lpstr>Что образовало эти кристаллы?</vt:lpstr>
      <vt:lpstr>Образование, часто встречающихся, кристаллов.</vt:lpstr>
      <vt:lpstr>Применение  кристаллов</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Кристаллы В природе и Жизни человека</dc:title>
  <dc:creator>Учетная запись Майкрософт</dc:creator>
  <cp:lastModifiedBy>Учетная запись Майкрософт</cp:lastModifiedBy>
  <cp:revision>6</cp:revision>
  <dcterms:created xsi:type="dcterms:W3CDTF">2023-10-08T11:41:39Z</dcterms:created>
  <dcterms:modified xsi:type="dcterms:W3CDTF">2023-10-08T12:37:03Z</dcterms:modified>
</cp:coreProperties>
</file>